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178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9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371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9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7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9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7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896DD-8C03-4F40-92EE-8081B3722E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FB8FF6-ECC5-4C1E-934D-44C724D2B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trivun@gmail.com" TargetMode="External"/><Relationship Id="rId7" Type="http://schemas.openxmlformats.org/officeDocument/2006/relationships/hyperlink" Target="mailto:csalipurevic@gmail.com" TargetMode="External"/><Relationship Id="rId2" Type="http://schemas.openxmlformats.org/officeDocument/2006/relationships/hyperlink" Target="mailto:milorad2505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yalikova@telrad.net" TargetMode="External"/><Relationship Id="rId5" Type="http://schemas.openxmlformats.org/officeDocument/2006/relationships/hyperlink" Target="mailto:veliborvujic1@windowslive.com" TargetMode="External"/><Relationship Id="rId4" Type="http://schemas.openxmlformats.org/officeDocument/2006/relationships/hyperlink" Target="mailto:gojasavicb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3B8E-5208-4FEC-9E6E-64B87B873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91" y="327233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Техничка школа</a:t>
            </a:r>
            <a:br>
              <a:rPr lang="sr-Cyrl-RS" dirty="0"/>
            </a:br>
            <a:r>
              <a:rPr lang="sr-Cyrl-RS" dirty="0"/>
              <a:t>„Михајло Пупин“</a:t>
            </a:r>
            <a:br>
              <a:rPr lang="sr-Cyrl-RS" dirty="0"/>
            </a:br>
            <a:r>
              <a:rPr lang="sr-Cyrl-RS" dirty="0"/>
              <a:t>Бијељина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77F71-BB56-4D2E-A987-A0489A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9492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/>
              <a:t>Тренинг обликовања и мршављења са тежином властитог тијела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680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C86-027B-4A4B-B913-76B36F17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14112" cy="195072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У суштини, св</a:t>
            </a:r>
            <a:r>
              <a:rPr lang="sr-Cyrl-RS" sz="2200" dirty="0"/>
              <a:t>ј</a:t>
            </a:r>
            <a:r>
              <a:rPr lang="ru-RU" sz="2200" dirty="0"/>
              <a:t>есни смо тога да немају баш сви времена, а богами ни услова да оду у теретану. Управо зато је овај тренинг могуће уклопити у дневни распоред, јер траје свега 20-25 минута. Циљ овог програма је повећање мишићне масе, али и скидање масних наслага и повећање издржљивости. Припремите штоперицу, то је једино што вам треба, уз вољу, наравно!</a:t>
            </a:r>
            <a:br>
              <a:rPr lang="sr-Cyrl-RS" sz="2200" dirty="0"/>
            </a:br>
            <a:endParaRPr lang="en-US" sz="2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A64344-7461-45BA-A2D6-D96D6F85C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9" y="2196306"/>
            <a:ext cx="8572500" cy="3810000"/>
          </a:xfrm>
        </p:spPr>
      </p:pic>
    </p:spTree>
    <p:extLst>
      <p:ext uri="{BB962C8B-B14F-4D97-AF65-F5344CB8AC3E}">
        <p14:creationId xmlns:p14="http://schemas.microsoft.com/office/powerpoint/2010/main" val="81350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0804-07C7-4E28-8DE2-EA881262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6" y="1306028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dirty="0"/>
              <a:t>Опис тренинга:</a:t>
            </a: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С обзиром на то да је потребно “погодити” што већи број мишићних влакана ове прилично велике групе мишића, прогр`ам је распоређен на пет вјежби, а свака од њих се изводи у три серије. Дакле, урадите свих пет вјежби заредом, направите паузу од минут и тако три пута, до коначног циља. Приликом пауза умерено конзумирајте воду, да не дође до дехидратације. Уколико у било ком тренутку дође до замора у току саме серије, прекините, устаните, избројте до пет, па наставите.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FA8C-263C-4360-8415-CCF5DFB37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22643"/>
            <a:ext cx="10916478" cy="22543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7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F9BEE-E906-4621-AA05-435504E2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dirty="0"/>
              <a:t>Вјежба1 -“Паук” склекови</a:t>
            </a: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Заузмите положај за класичан склек, али приликом спуштања пребацујте тежину на једну страну, а у зависности на коју страну идете, издижите кољено ка лакту. </a:t>
            </a:r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41BCA1-F48F-40D3-982D-5B33F3FA1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649" y="3061835"/>
            <a:ext cx="5476875" cy="2781300"/>
          </a:xfrm>
        </p:spPr>
      </p:pic>
    </p:spTree>
    <p:extLst>
      <p:ext uri="{BB962C8B-B14F-4D97-AF65-F5344CB8AC3E}">
        <p14:creationId xmlns:p14="http://schemas.microsoft.com/office/powerpoint/2010/main" val="14422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CDCB4-C39A-4E5B-95F9-BC2EE4B5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Вјежба 2.- </a:t>
            </a:r>
            <a:r>
              <a:rPr lang="ru-RU" dirty="0"/>
              <a:t>Уски склекови</a:t>
            </a:r>
            <a:br>
              <a:rPr lang="ru-RU" dirty="0"/>
            </a:br>
            <a:r>
              <a:rPr lang="ru-RU" dirty="0"/>
              <a:t>Положај такође као за обичан склек, али скупите руке за нијансу уже од ширине рамена.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A993E7-1D6B-48A5-9E26-93202EC0DE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70" y="2737400"/>
            <a:ext cx="4428843" cy="2947194"/>
          </a:xfrm>
        </p:spPr>
      </p:pic>
    </p:spTree>
    <p:extLst>
      <p:ext uri="{BB962C8B-B14F-4D97-AF65-F5344CB8AC3E}">
        <p14:creationId xmlns:p14="http://schemas.microsoft.com/office/powerpoint/2010/main" val="113060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2BB9-A98E-4BC3-92EB-2E1C5627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0" y="8422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Вјежба 3. -</a:t>
            </a:r>
            <a:r>
              <a:rPr lang="ru-RU" dirty="0"/>
              <a:t>Дубоки склекови</a:t>
            </a:r>
            <a:br>
              <a:rPr lang="ru-RU" dirty="0"/>
            </a:br>
            <a:r>
              <a:rPr lang="ru-RU" dirty="0"/>
              <a:t>Код куће сви имамо столице, сточиће, а може да послужи и табуре, важно је снаћи се. Дакле, поставите их у својеврстан троугао, по једна за сваку руку и једна за ноге.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E26D5D-33EA-4517-AFAA-B53FB8818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18" y="3429000"/>
            <a:ext cx="3040979" cy="3040979"/>
          </a:xfrm>
        </p:spPr>
      </p:pic>
    </p:spTree>
    <p:extLst>
      <p:ext uri="{BB962C8B-B14F-4D97-AF65-F5344CB8AC3E}">
        <p14:creationId xmlns:p14="http://schemas.microsoft.com/office/powerpoint/2010/main" val="52268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572D-063B-473C-AF59-3E57F994B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9084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Вјежба 4. </a:t>
            </a:r>
            <a:r>
              <a:rPr lang="ru-RU" dirty="0"/>
              <a:t>“Срце” склекови</a:t>
            </a:r>
            <a:br>
              <a:rPr lang="ru-RU" dirty="0"/>
            </a:br>
            <a:r>
              <a:rPr lang="ru-RU" dirty="0"/>
              <a:t>Спустите се на склек, а руке испод груди спојите да образују облик срца или троугла, перспективе су различите.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7F2D4B-8519-42AE-971D-7DB98BA9D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92" y="2470078"/>
            <a:ext cx="5715000" cy="3857625"/>
          </a:xfrm>
        </p:spPr>
      </p:pic>
    </p:spTree>
    <p:extLst>
      <p:ext uri="{BB962C8B-B14F-4D97-AF65-F5344CB8AC3E}">
        <p14:creationId xmlns:p14="http://schemas.microsoft.com/office/powerpoint/2010/main" val="141365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B959-F589-4286-A625-31D661B8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2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Вјежба 5. </a:t>
            </a:r>
            <a:r>
              <a:rPr lang="ru-RU" dirty="0"/>
              <a:t>Склекови са подигнутим ногама</a:t>
            </a:r>
            <a:br>
              <a:rPr lang="ru-RU" dirty="0"/>
            </a:br>
            <a:r>
              <a:rPr lang="ru-RU" dirty="0"/>
              <a:t>Ову вјежбу није потребно нешто нарочито објашњавати, то је обичан склек са ногама на неком узвишењу по избору. 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EA83656-8427-441B-8EFA-BF8ED8FE3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05" y="3604270"/>
            <a:ext cx="5297589" cy="2065912"/>
          </a:xfrm>
        </p:spPr>
      </p:pic>
    </p:spTree>
    <p:extLst>
      <p:ext uri="{BB962C8B-B14F-4D97-AF65-F5344CB8AC3E}">
        <p14:creationId xmlns:p14="http://schemas.microsoft.com/office/powerpoint/2010/main" val="55423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C9B6-EF99-4D31-A6C7-5CEAC5E1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5" y="1147004"/>
            <a:ext cx="10515600" cy="1325563"/>
          </a:xfrm>
        </p:spPr>
        <p:txBody>
          <a:bodyPr/>
          <a:lstStyle/>
          <a:p>
            <a:pPr algn="ctr"/>
            <a:r>
              <a:rPr lang="sr-Cyrl-RS" dirty="0"/>
              <a:t>ХВАЛА НА ПАЖЊИ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710A2-0D06-4DC1-9477-9E8D289C0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104" y="220976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2200" b="1" dirty="0"/>
              <a:t>Актив физичког васпитања</a:t>
            </a:r>
          </a:p>
          <a:p>
            <a:pPr marL="0" indent="0">
              <a:buNone/>
            </a:pPr>
            <a:r>
              <a:rPr lang="sr-Cyrl-RS" dirty="0"/>
              <a:t>Милорад Шалипуревић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milorad2505@gmail.com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Пеђа Тривун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ptrivun@gmail.com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Гоја Савић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gojasavicbn@gmail.com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Велибор Вујић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veliborvujic1@windowslive.com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Наталија Зворничан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Iyalikova@telrad.net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Милош Чордашевић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csalipurevic@gmail.com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15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400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Техничка школа „Михајло Пупин“ Бијељина</vt:lpstr>
      <vt:lpstr>У суштини, свјесни смо тога да немају баш сви времена, а богами ни услова да оду у теретану. Управо зато је овај тренинг могуће уклопити у дневни распоред, јер траје свега 20-25 минута. Циљ овог програма је повећање мишићне масе, али и скидање масних наслага и повећање издржљивости. Припремите штоперицу, то је једино што вам треба, уз вољу, наравно! </vt:lpstr>
      <vt:lpstr>Опис тренинга:  С обзиром на то да је потребно “погодити” што већи број мишићних влакана ове прилично велике групе мишића, прогр`ам је распоређен на пет вјежби, а свака од њих се изводи у три серије. Дакле, урадите свих пет вјежби заредом, направите паузу од минут и тако три пута, до коначног циља. Приликом пауза умерено конзумирајте воду, да не дође до дехидратације. Уколико у било ком тренутку дође до замора у току саме серије, прекините, устаните, избројте до пет, па наставите.</vt:lpstr>
      <vt:lpstr>Вјежба1 -“Паук” склекови  Заузмите положај за класичан склек, али приликом спуштања пребацујте тежину на једну страну, а у зависности на коју страну идете, издижите кољено ка лакту. </vt:lpstr>
      <vt:lpstr>Вјежба 2.- Уски склекови Положај такође као за обичан склек, али скупите руке за нијансу уже од ширине рамена. </vt:lpstr>
      <vt:lpstr>Вјежба 3. -Дубоки склекови Код куће сви имамо столице, сточиће, а може да послужи и табуре, важно је снаћи се. Дакле, поставите их у својеврстан троугао, по једна за сваку руку и једна за ноге. </vt:lpstr>
      <vt:lpstr>Вјежба 4. “Срце” склекови Спустите се на склек, а руке испод груди спојите да образују облик срца или троугла, перспективе су различите. </vt:lpstr>
      <vt:lpstr>Вјежба 5. Склекови са подигнутим ногама Ову вјежбу није потребно нешто нарочито објашњавати, то је обичан склек са ногама на неком узвишењу по избору. 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Техничка школа „Михајло Пупин“ Бијељина</dc:title>
  <dc:creator>Milos</dc:creator>
  <cp:lastModifiedBy>Milos</cp:lastModifiedBy>
  <cp:revision>7</cp:revision>
  <dcterms:created xsi:type="dcterms:W3CDTF">2020-04-03T18:55:30Z</dcterms:created>
  <dcterms:modified xsi:type="dcterms:W3CDTF">2020-04-03T20:02:02Z</dcterms:modified>
</cp:coreProperties>
</file>